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3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6" r:id="rId21"/>
    <p:sldId id="274" r:id="rId22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0" autoAdjust="0"/>
    <p:restoredTop sz="94687" autoAdjust="0"/>
  </p:normalViewPr>
  <p:slideViewPr>
    <p:cSldViewPr snapToGrid="0" snapToObjects="1">
      <p:cViewPr varScale="1">
        <p:scale>
          <a:sx n="54" d="100"/>
          <a:sy n="54" d="100"/>
        </p:scale>
        <p:origin x="25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 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 startAt="5"/>
            </a:pP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</a:t>
            </a:r>
            <a:r>
              <a:rPr lang="ko-KR" altLang="en-US" sz="3200" dirty="0" err="1">
                <a:solidFill>
                  <a:schemeClr val="bg1"/>
                </a:solidFill>
              </a:rPr>
              <a:t>거부되었습니다．다른</a:t>
            </a:r>
            <a:r>
              <a:rPr lang="ko-KR" altLang="en-US" sz="3200" dirty="0">
                <a:solidFill>
                  <a:schemeClr val="bg1"/>
                </a:solidFill>
              </a:rPr>
              <a:t> 수단을 선택해주세요．</a:t>
            </a:r>
            <a:r>
              <a:rPr lang="en-US" altLang="ko-KR" sz="3200" dirty="0">
                <a:solidFill>
                  <a:schemeClr val="bg1"/>
                </a:solidFill>
              </a:rPr>
              <a:t>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</a:t>
            </a:r>
            <a:r>
              <a:rPr lang="ko-KR" altLang="en-US" sz="3200" dirty="0" err="1">
                <a:solidFill>
                  <a:schemeClr val="bg1"/>
                </a:solidFill>
              </a:rPr>
              <a:t>시스템은＂네트워크</a:t>
            </a:r>
            <a:r>
              <a:rPr lang="ko-KR" altLang="en-US" sz="3200" dirty="0">
                <a:solidFill>
                  <a:schemeClr val="bg1"/>
                </a:solidFill>
              </a:rPr>
              <a:t>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8024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Ｍａｒｋｅｔ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Ｃｏｍｍｕｎｉｔｙ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Ｅｖｅｎｔ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Ｓｕｐｐｏｒｔ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Ａｂｏｕｔ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Ａｂｏｕｔ＞홈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　홈페이지　개발자들의　대한　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3789"/>
              </p:ext>
            </p:extLst>
          </p:nvPr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 err="1">
                <a:solidFill>
                  <a:schemeClr val="bg1"/>
                </a:solidFill>
                <a:latin typeface="+mn-ea"/>
              </a:rPr>
              <a:t>Ｄｅｓｃｒｉｐｔｉｏｎ</a:t>
            </a:r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１．로고를　클릭하면　홈　화면으로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２．Ｍａｒｋｅｔ로고를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Ｍａｒｋｅｔ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３．Ｃｏｍｍｕｎｉｔｙ로고를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Ｃｏｍｍｕｎｉｎｔｙ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４．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Ｅｖｅｎｔ로고를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Ｅｖｅｎｔ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５．Ａｂｏｕｔ로고를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Ａｂｏｕｔ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６．Ｓｕｐｐｏｒｔ로고를　누르면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Ｓｕｐｐｏｒｔ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400" b="1" u="sng" dirty="0" err="1">
                <a:solidFill>
                  <a:schemeClr val="bg1"/>
                </a:solidFill>
                <a:latin typeface="+mn-ea"/>
              </a:rPr>
              <a:t>Ｄｅｓｃｒｉｐｔｉｏｎ</a:t>
            </a:r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9525" y="1731292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88023"/>
              </p:ext>
            </p:extLst>
          </p:nvPr>
        </p:nvGraphicFramePr>
        <p:xfrm>
          <a:off x="3417357" y="3267116"/>
          <a:ext cx="17879264" cy="15878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개발언어선택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상세페이지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F54C6222-A6EF-43F5-9AA3-EB8E9747C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01" y="5155633"/>
            <a:ext cx="12201660" cy="987472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562BD9-9A45-4B1F-8E72-1B8C2C1F60D5}"/>
              </a:ext>
            </a:extLst>
          </p:cNvPr>
          <p:cNvSpPr/>
          <p:nvPr/>
        </p:nvSpPr>
        <p:spPr>
          <a:xfrm>
            <a:off x="8244997" y="7006141"/>
            <a:ext cx="825500" cy="302284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B938CC-B9FC-4B0F-B746-905632E8BA41}"/>
              </a:ext>
            </a:extLst>
          </p:cNvPr>
          <p:cNvSpPr/>
          <p:nvPr/>
        </p:nvSpPr>
        <p:spPr>
          <a:xfrm>
            <a:off x="9073673" y="8237438"/>
            <a:ext cx="82550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4E9AC7-5BE1-457D-BD83-DA8CFDE0204B}"/>
              </a:ext>
            </a:extLst>
          </p:cNvPr>
          <p:cNvSpPr/>
          <p:nvPr/>
        </p:nvSpPr>
        <p:spPr>
          <a:xfrm>
            <a:off x="9073673" y="8498533"/>
            <a:ext cx="112395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A46D06-9ABD-4D57-B132-29160A9BAF2E}"/>
              </a:ext>
            </a:extLst>
          </p:cNvPr>
          <p:cNvSpPr/>
          <p:nvPr/>
        </p:nvSpPr>
        <p:spPr>
          <a:xfrm>
            <a:off x="2713137" y="11642725"/>
            <a:ext cx="839257" cy="2921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C5A5B43-1721-4584-BAD9-BF12FE1B77B1}"/>
              </a:ext>
            </a:extLst>
          </p:cNvPr>
          <p:cNvCxnSpPr>
            <a:cxnSpLocks/>
          </p:cNvCxnSpPr>
          <p:nvPr/>
        </p:nvCxnSpPr>
        <p:spPr>
          <a:xfrm flipH="1">
            <a:off x="2276475" y="11788775"/>
            <a:ext cx="43666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519A8B8-7742-4BE6-8433-990E0B885672}"/>
              </a:ext>
            </a:extLst>
          </p:cNvPr>
          <p:cNvCxnSpPr>
            <a:cxnSpLocks/>
          </p:cNvCxnSpPr>
          <p:nvPr/>
        </p:nvCxnSpPr>
        <p:spPr>
          <a:xfrm flipV="1">
            <a:off x="10194447" y="8505626"/>
            <a:ext cx="333375" cy="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B7E0584-EADC-43D8-A68A-627EE58904BE}"/>
              </a:ext>
            </a:extLst>
          </p:cNvPr>
          <p:cNvCxnSpPr>
            <a:cxnSpLocks/>
          </p:cNvCxnSpPr>
          <p:nvPr/>
        </p:nvCxnSpPr>
        <p:spPr>
          <a:xfrm>
            <a:off x="9070497" y="7227883"/>
            <a:ext cx="41275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6F9C143-5205-48AF-9E09-18F563BA09D9}"/>
              </a:ext>
            </a:extLst>
          </p:cNvPr>
          <p:cNvCxnSpPr>
            <a:cxnSpLocks/>
          </p:cNvCxnSpPr>
          <p:nvPr/>
        </p:nvCxnSpPr>
        <p:spPr>
          <a:xfrm>
            <a:off x="9899173" y="8305657"/>
            <a:ext cx="37613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1CD80E-7540-48D5-8F8E-F2AF04B82A0D}"/>
              </a:ext>
            </a:extLst>
          </p:cNvPr>
          <p:cNvSpPr txBox="1"/>
          <p:nvPr/>
        </p:nvSpPr>
        <p:spPr>
          <a:xfrm>
            <a:off x="9446735" y="7073995"/>
            <a:ext cx="6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01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BB5BE8-42B7-47B9-AFCD-F39BE6DA9708}"/>
              </a:ext>
            </a:extLst>
          </p:cNvPr>
          <p:cNvSpPr txBox="1"/>
          <p:nvPr/>
        </p:nvSpPr>
        <p:spPr>
          <a:xfrm>
            <a:off x="10194447" y="8051056"/>
            <a:ext cx="69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02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760880-06EB-4AF1-9E95-D237022CE6E2}"/>
              </a:ext>
            </a:extLst>
          </p:cNvPr>
          <p:cNvSpPr txBox="1"/>
          <p:nvPr/>
        </p:nvSpPr>
        <p:spPr>
          <a:xfrm>
            <a:off x="10509250" y="8351739"/>
            <a:ext cx="71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03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C467DF-593A-4CAE-B1BF-E7D60159663C}"/>
              </a:ext>
            </a:extLst>
          </p:cNvPr>
          <p:cNvSpPr txBox="1"/>
          <p:nvPr/>
        </p:nvSpPr>
        <p:spPr>
          <a:xfrm>
            <a:off x="1864343" y="11373246"/>
            <a:ext cx="57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04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3CEAFB-E1A3-40BE-A444-436825080CBA}"/>
              </a:ext>
            </a:extLst>
          </p:cNvPr>
          <p:cNvSpPr/>
          <p:nvPr/>
        </p:nvSpPr>
        <p:spPr>
          <a:xfrm>
            <a:off x="10034109" y="14646294"/>
            <a:ext cx="698500" cy="203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324D6A-237F-40CC-A578-FB5CC74FCE12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0732609" y="14287500"/>
            <a:ext cx="0" cy="46039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7C491E-2104-4DD4-89CA-2F2DC3F9F9FA}"/>
              </a:ext>
            </a:extLst>
          </p:cNvPr>
          <p:cNvSpPr txBox="1"/>
          <p:nvPr/>
        </p:nvSpPr>
        <p:spPr>
          <a:xfrm>
            <a:off x="10607676" y="13902169"/>
            <a:ext cx="61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05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0E67E83-0A46-43D8-BB2F-0E8C67A3E635}"/>
              </a:ext>
            </a:extLst>
          </p:cNvPr>
          <p:cNvCxnSpPr>
            <a:cxnSpLocks/>
          </p:cNvCxnSpPr>
          <p:nvPr/>
        </p:nvCxnSpPr>
        <p:spPr>
          <a:xfrm>
            <a:off x="13253848" y="6530340"/>
            <a:ext cx="289964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0D7C52D-DD56-4E47-BBD8-F76B3445E13A}"/>
              </a:ext>
            </a:extLst>
          </p:cNvPr>
          <p:cNvSpPr txBox="1"/>
          <p:nvPr/>
        </p:nvSpPr>
        <p:spPr>
          <a:xfrm>
            <a:off x="13119010" y="5777307"/>
            <a:ext cx="3034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</a:rPr>
              <a:t>Description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C1B7E7-EED3-49E9-8668-EC7950E3C632}"/>
              </a:ext>
            </a:extLst>
          </p:cNvPr>
          <p:cNvSpPr txBox="1"/>
          <p:nvPr/>
        </p:nvSpPr>
        <p:spPr>
          <a:xfrm>
            <a:off x="13253848" y="7105244"/>
            <a:ext cx="106537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Public View</a:t>
            </a:r>
            <a:r>
              <a:rPr lang="ko-KR" altLang="en-US" sz="2400" dirty="0">
                <a:solidFill>
                  <a:schemeClr val="bg1"/>
                </a:solidFill>
              </a:rPr>
              <a:t>를 클릭 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컨텐츠 미리보기 </a:t>
            </a:r>
            <a:r>
              <a:rPr lang="en-US" altLang="ko-KR" sz="2400" dirty="0">
                <a:solidFill>
                  <a:schemeClr val="bg1"/>
                </a:solidFill>
              </a:rPr>
              <a:t>(sample)</a:t>
            </a:r>
            <a:r>
              <a:rPr lang="ko-KR" altLang="en-US" sz="2400" dirty="0">
                <a:solidFill>
                  <a:schemeClr val="bg1"/>
                </a:solidFill>
              </a:rPr>
              <a:t>를 띄어 주는 새  창이 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Ubiquitous</a:t>
            </a:r>
            <a:r>
              <a:rPr lang="ko-KR" altLang="en-US" sz="2400" dirty="0">
                <a:solidFill>
                  <a:schemeClr val="bg1"/>
                </a:solidFill>
              </a:rPr>
              <a:t>를 클릭 시</a:t>
            </a:r>
            <a:r>
              <a:rPr lang="en-US" altLang="ko-KR" sz="2400" dirty="0">
                <a:solidFill>
                  <a:schemeClr val="bg1"/>
                </a:solidFill>
              </a:rPr>
              <a:t>,  Ubiquitous </a:t>
            </a:r>
            <a:r>
              <a:rPr lang="ko-KR" altLang="en-US" sz="2400" dirty="0">
                <a:solidFill>
                  <a:schemeClr val="bg1"/>
                </a:solidFill>
              </a:rPr>
              <a:t>홈페이지 메인 화면이 뜨는 새  창이 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Contact Ubiquitous</a:t>
            </a:r>
            <a:r>
              <a:rPr lang="ko-KR" altLang="en-US" sz="2400" dirty="0">
                <a:solidFill>
                  <a:schemeClr val="bg1"/>
                </a:solidFill>
              </a:rPr>
              <a:t>를 클릭 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 문의하기 페이지로 이동하는 새 창이 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Review</a:t>
            </a:r>
            <a:r>
              <a:rPr lang="ko-KR" altLang="en-US" sz="2400" dirty="0">
                <a:solidFill>
                  <a:schemeClr val="bg1"/>
                </a:solidFill>
              </a:rPr>
              <a:t>를 클릭 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컨텐츠 리뷰로 페이지 내에서 이동함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고객센터로 페이지 내에서 이동함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B33AAC-A991-4A2B-93FD-16758BC50A1B}"/>
              </a:ext>
            </a:extLst>
          </p:cNvPr>
          <p:cNvSpPr txBox="1"/>
          <p:nvPr/>
        </p:nvSpPr>
        <p:spPr>
          <a:xfrm>
            <a:off x="13119008" y="11387199"/>
            <a:ext cx="3444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</a:rPr>
              <a:t>Description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DF25221-2C3B-42C1-97E3-D1C3B113891D}"/>
              </a:ext>
            </a:extLst>
          </p:cNvPr>
          <p:cNvCxnSpPr>
            <a:cxnSpLocks/>
          </p:cNvCxnSpPr>
          <p:nvPr/>
        </p:nvCxnSpPr>
        <p:spPr>
          <a:xfrm flipV="1">
            <a:off x="13119010" y="12131675"/>
            <a:ext cx="3034483" cy="24966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CBA5894-2826-43FA-81D2-F638CE6D8D7A}"/>
              </a:ext>
            </a:extLst>
          </p:cNvPr>
          <p:cNvSpPr txBox="1"/>
          <p:nvPr/>
        </p:nvSpPr>
        <p:spPr>
          <a:xfrm>
            <a:off x="13119008" y="12422880"/>
            <a:ext cx="247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UI-M-0001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　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</a:t>
            </a: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１０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１１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DCE4FF-5018-738C-2F4C-30C05A162F65}"/>
              </a:ext>
            </a:extLst>
          </p:cNvPr>
          <p:cNvSpPr/>
          <p:nvPr/>
        </p:nvSpPr>
        <p:spPr>
          <a:xfrm>
            <a:off x="22750166" y="131808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１１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</a:t>
            </a:r>
            <a:r>
              <a:rPr lang="en-US" altLang="ko-KR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Histoty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１５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１６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12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１７～２０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221504"/>
            <a:ext cx="2195169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 err="1">
                <a:solidFill>
                  <a:schemeClr val="bg1"/>
                </a:solidFill>
              </a:rPr>
              <a:t>ＡＩ의</a:t>
            </a:r>
            <a:r>
              <a:rPr lang="ko-KR" altLang="en-US" sz="35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500" dirty="0">
                <a:solidFill>
                  <a:schemeClr val="bg1"/>
                </a:solidFill>
              </a:rPr>
              <a:t>, 1</a:t>
            </a:r>
            <a:r>
              <a:rPr lang="ko-KR" altLang="en-US" sz="35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프로젝트명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500" dirty="0">
                <a:solidFill>
                  <a:schemeClr val="bg1"/>
                </a:solidFill>
              </a:rPr>
              <a:t> </a:t>
            </a:r>
            <a:r>
              <a:rPr lang="ko-KR" altLang="en-US" sz="35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500" dirty="0">
                <a:solidFill>
                  <a:schemeClr val="bg1"/>
                </a:solidFill>
              </a:rPr>
              <a:t>“ </a:t>
            </a:r>
            <a:r>
              <a:rPr lang="ko-KR" altLang="en-US" sz="3500" dirty="0">
                <a:solidFill>
                  <a:schemeClr val="bg1"/>
                </a:solidFill>
              </a:rPr>
              <a:t>또는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항상 존재하는</a:t>
            </a:r>
            <a:r>
              <a:rPr lang="en-US" altLang="ko-KR" sz="3500" dirty="0">
                <a:solidFill>
                  <a:schemeClr val="bg1"/>
                </a:solidFill>
              </a:rPr>
              <a:t>＂</a:t>
            </a:r>
            <a:r>
              <a:rPr lang="ko-KR" altLang="en-US" sz="35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br>
              <a:rPr lang="en-US" altLang="ko-KR" sz="3500" dirty="0">
                <a:solidFill>
                  <a:schemeClr val="bg1"/>
                </a:solidFill>
              </a:rPr>
            </a:br>
            <a:r>
              <a:rPr lang="ko-KR" altLang="en-US" sz="3500" dirty="0">
                <a:solidFill>
                  <a:schemeClr val="bg1"/>
                </a:solidFill>
              </a:rPr>
              <a:t>이처럼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로 정했다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r>
              <a:rPr lang="ko-KR" altLang="en-US" sz="3500" dirty="0">
                <a:solidFill>
                  <a:schemeClr val="bg1"/>
                </a:solidFill>
              </a:rPr>
              <a:t>　　　</a:t>
            </a:r>
            <a:r>
              <a:rPr lang="ko-KR" altLang="en-US" sz="3600" dirty="0">
                <a:solidFill>
                  <a:schemeClr val="bg1"/>
                </a:solidFill>
              </a:rPr>
              <a:t>　　　　　　　 　　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8925188"/>
            <a:ext cx="219516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500" dirty="0" err="1">
                <a:solidFill>
                  <a:schemeClr val="bg1"/>
                </a:solidFill>
              </a:rPr>
              <a:t>맞추</a:t>
            </a:r>
            <a:r>
              <a:rPr lang="ko-KR" altLang="en-US" sz="35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95597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Wirter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유스케이스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_3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_4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75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 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 startAt="5"/>
            </a:pP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1544</Words>
  <Application>Microsoft Office PowerPoint</Application>
  <PresentationFormat>사용자 지정</PresentationFormat>
  <Paragraphs>514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맑은 고딕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51</cp:revision>
  <dcterms:created xsi:type="dcterms:W3CDTF">2025-07-10T04:24:41Z</dcterms:created>
  <dcterms:modified xsi:type="dcterms:W3CDTF">2025-07-14T08:37:23Z</dcterms:modified>
</cp:coreProperties>
</file>